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302" r:id="rId2"/>
    <p:sldId id="270" r:id="rId3"/>
    <p:sldId id="303" r:id="rId4"/>
    <p:sldId id="304" r:id="rId5"/>
    <p:sldId id="305" r:id="rId6"/>
    <p:sldId id="299" r:id="rId7"/>
  </p:sldIdLst>
  <p:sldSz cx="20104100" cy="11309350"/>
  <p:notesSz cx="20104100" cy="11309350"/>
  <p:embeddedFontLst>
    <p:embeddedFont>
      <p:font typeface="Montserrat" pitchFamily="2" charset="0"/>
      <p:regular r:id="rId9"/>
      <p:bold r:id="rId10"/>
      <p:italic r:id="rId11"/>
      <p:boldItalic r:id="rId12"/>
    </p:embeddedFont>
    <p:embeddedFont>
      <p:font typeface="Montserrat Medium" pitchFamily="2" charset="0"/>
      <p:regular r:id="rId13"/>
      <p:italic r:id="rId14"/>
    </p:embeddedFont>
    <p:embeddedFont>
      <p:font typeface="Montserrat SemiBold" pitchFamily="2" charset="0"/>
      <p:regular r:id="rId15"/>
      <p:bold r:id="rId16"/>
      <p:italic r:id="rId17"/>
      <p:boldItalic r:id="rId1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778" userDrawn="1">
          <p15:clr>
            <a:srgbClr val="A4A3A4"/>
          </p15:clr>
        </p15:guide>
        <p15:guide id="2" pos="236" userDrawn="1">
          <p15:clr>
            <a:srgbClr val="A4A3A4"/>
          </p15:clr>
        </p15:guide>
        <p15:guide id="3" orient="horz" pos="1450" userDrawn="1">
          <p15:clr>
            <a:srgbClr val="A4A3A4"/>
          </p15:clr>
        </p15:guide>
        <p15:guide id="4" pos="124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831"/>
    <a:srgbClr val="4F81BD"/>
    <a:srgbClr val="9A9A9A"/>
    <a:srgbClr val="C5C5C5"/>
    <a:srgbClr val="00ADB5"/>
    <a:srgbClr val="A02B93"/>
    <a:srgbClr val="196B24"/>
    <a:srgbClr val="156082"/>
    <a:srgbClr val="C4C5C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5940"/>
  </p:normalViewPr>
  <p:slideViewPr>
    <p:cSldViewPr>
      <p:cViewPr varScale="1">
        <p:scale>
          <a:sx n="67" d="100"/>
          <a:sy n="67" d="100"/>
        </p:scale>
        <p:origin x="632" y="200"/>
      </p:cViewPr>
      <p:guideLst>
        <p:guide orient="horz" pos="778"/>
        <p:guide pos="236"/>
        <p:guide orient="horz" pos="1450"/>
        <p:guide pos="124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99D4E-AEFF-F14B-86B8-FC74B68E6C23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6E483-F840-904F-8BED-0D2824CB7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228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439686" y="0"/>
            <a:ext cx="19664413" cy="11308556"/>
            <a:chOff x="439686" y="0"/>
            <a:chExt cx="19664413" cy="1130855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7047" y="0"/>
              <a:ext cx="7907052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52347" y="0"/>
              <a:ext cx="7851752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76908" y="0"/>
              <a:ext cx="7827191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01490" y="0"/>
              <a:ext cx="7802609" cy="113085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61160" y="0"/>
              <a:ext cx="11400115" cy="79286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6459" y="0"/>
              <a:ext cx="11289516" cy="78734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41021" y="0"/>
              <a:ext cx="11240393" cy="78488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65603" y="0"/>
              <a:ext cx="11191229" cy="78242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9281" y="10407670"/>
              <a:ext cx="184089" cy="1904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9686" y="10465454"/>
              <a:ext cx="3628390" cy="394970"/>
            </a:xfrm>
            <a:custGeom>
              <a:avLst/>
              <a:gdLst/>
              <a:ahLst/>
              <a:cxnLst/>
              <a:rect l="l" t="t" r="r" b="b"/>
              <a:pathLst>
                <a:path w="3628390" h="394970">
                  <a:moveTo>
                    <a:pt x="202107" y="259575"/>
                  </a:moveTo>
                  <a:lnTo>
                    <a:pt x="201587" y="250075"/>
                  </a:lnTo>
                  <a:lnTo>
                    <a:pt x="200126" y="245478"/>
                  </a:lnTo>
                  <a:lnTo>
                    <a:pt x="197599" y="241427"/>
                  </a:lnTo>
                  <a:lnTo>
                    <a:pt x="175958" y="199783"/>
                  </a:lnTo>
                  <a:lnTo>
                    <a:pt x="90881" y="42202"/>
                  </a:lnTo>
                  <a:lnTo>
                    <a:pt x="78232" y="37338"/>
                  </a:lnTo>
                  <a:lnTo>
                    <a:pt x="75907" y="37922"/>
                  </a:lnTo>
                  <a:lnTo>
                    <a:pt x="71818" y="40195"/>
                  </a:lnTo>
                  <a:lnTo>
                    <a:pt x="70116" y="41846"/>
                  </a:lnTo>
                  <a:lnTo>
                    <a:pt x="1346" y="159270"/>
                  </a:lnTo>
                  <a:lnTo>
                    <a:pt x="0" y="164198"/>
                  </a:lnTo>
                  <a:lnTo>
                    <a:pt x="0" y="174218"/>
                  </a:lnTo>
                  <a:lnTo>
                    <a:pt x="1346" y="179146"/>
                  </a:lnTo>
                  <a:lnTo>
                    <a:pt x="119329" y="380593"/>
                  </a:lnTo>
                  <a:lnTo>
                    <a:pt x="125895" y="386702"/>
                  </a:lnTo>
                  <a:lnTo>
                    <a:pt x="134251" y="388378"/>
                  </a:lnTo>
                  <a:lnTo>
                    <a:pt x="142405" y="385762"/>
                  </a:lnTo>
                  <a:lnTo>
                    <a:pt x="148348" y="378980"/>
                  </a:lnTo>
                  <a:lnTo>
                    <a:pt x="177177" y="318312"/>
                  </a:lnTo>
                  <a:lnTo>
                    <a:pt x="199110" y="268605"/>
                  </a:lnTo>
                  <a:lnTo>
                    <a:pt x="201168" y="264312"/>
                  </a:lnTo>
                  <a:lnTo>
                    <a:pt x="202107" y="259575"/>
                  </a:lnTo>
                  <a:close/>
                </a:path>
                <a:path w="3628390" h="394970">
                  <a:moveTo>
                    <a:pt x="515251" y="164350"/>
                  </a:moveTo>
                  <a:lnTo>
                    <a:pt x="453377" y="54622"/>
                  </a:lnTo>
                  <a:lnTo>
                    <a:pt x="432777" y="31229"/>
                  </a:lnTo>
                  <a:lnTo>
                    <a:pt x="428205" y="31800"/>
                  </a:lnTo>
                  <a:lnTo>
                    <a:pt x="396519" y="88684"/>
                  </a:lnTo>
                  <a:lnTo>
                    <a:pt x="262470" y="375920"/>
                  </a:lnTo>
                  <a:lnTo>
                    <a:pt x="262013" y="378358"/>
                  </a:lnTo>
                  <a:lnTo>
                    <a:pt x="262331" y="383222"/>
                  </a:lnTo>
                  <a:lnTo>
                    <a:pt x="378231" y="394347"/>
                  </a:lnTo>
                  <a:lnTo>
                    <a:pt x="383146" y="393026"/>
                  </a:lnTo>
                  <a:lnTo>
                    <a:pt x="391807" y="388048"/>
                  </a:lnTo>
                  <a:lnTo>
                    <a:pt x="395414" y="384454"/>
                  </a:lnTo>
                  <a:lnTo>
                    <a:pt x="513943" y="179273"/>
                  </a:lnTo>
                  <a:lnTo>
                    <a:pt x="515251" y="174358"/>
                  </a:lnTo>
                  <a:lnTo>
                    <a:pt x="515251" y="164350"/>
                  </a:lnTo>
                  <a:close/>
                </a:path>
                <a:path w="3628390" h="394970">
                  <a:moveTo>
                    <a:pt x="881354" y="64287"/>
                  </a:moveTo>
                  <a:lnTo>
                    <a:pt x="828979" y="64287"/>
                  </a:lnTo>
                  <a:lnTo>
                    <a:pt x="765733" y="186385"/>
                  </a:lnTo>
                  <a:lnTo>
                    <a:pt x="704469" y="64287"/>
                  </a:lnTo>
                  <a:lnTo>
                    <a:pt x="647484" y="64287"/>
                  </a:lnTo>
                  <a:lnTo>
                    <a:pt x="738390" y="231203"/>
                  </a:lnTo>
                  <a:lnTo>
                    <a:pt x="736422" y="233794"/>
                  </a:lnTo>
                  <a:lnTo>
                    <a:pt x="732028" y="240512"/>
                  </a:lnTo>
                  <a:lnTo>
                    <a:pt x="727189" y="245491"/>
                  </a:lnTo>
                  <a:lnTo>
                    <a:pt x="721918" y="248729"/>
                  </a:lnTo>
                  <a:lnTo>
                    <a:pt x="716470" y="251866"/>
                  </a:lnTo>
                  <a:lnTo>
                    <a:pt x="716229" y="251866"/>
                  </a:lnTo>
                  <a:lnTo>
                    <a:pt x="710730" y="253276"/>
                  </a:lnTo>
                  <a:lnTo>
                    <a:pt x="697992" y="253276"/>
                  </a:lnTo>
                  <a:lnTo>
                    <a:pt x="690295" y="251866"/>
                  </a:lnTo>
                  <a:lnTo>
                    <a:pt x="681075" y="249059"/>
                  </a:lnTo>
                  <a:lnTo>
                    <a:pt x="668235" y="289001"/>
                  </a:lnTo>
                  <a:lnTo>
                    <a:pt x="677862" y="292404"/>
                  </a:lnTo>
                  <a:lnTo>
                    <a:pt x="687336" y="294843"/>
                  </a:lnTo>
                  <a:lnTo>
                    <a:pt x="696645" y="296303"/>
                  </a:lnTo>
                  <a:lnTo>
                    <a:pt x="705777" y="296786"/>
                  </a:lnTo>
                  <a:lnTo>
                    <a:pt x="717245" y="295960"/>
                  </a:lnTo>
                  <a:lnTo>
                    <a:pt x="758609" y="276034"/>
                  </a:lnTo>
                  <a:lnTo>
                    <a:pt x="777633" y="253276"/>
                  </a:lnTo>
                  <a:lnTo>
                    <a:pt x="783196" y="244182"/>
                  </a:lnTo>
                  <a:lnTo>
                    <a:pt x="814730" y="186385"/>
                  </a:lnTo>
                  <a:lnTo>
                    <a:pt x="881354" y="64287"/>
                  </a:lnTo>
                  <a:close/>
                </a:path>
                <a:path w="3628390" h="394970">
                  <a:moveTo>
                    <a:pt x="1169250" y="291592"/>
                  </a:moveTo>
                  <a:lnTo>
                    <a:pt x="1169123" y="205549"/>
                  </a:lnTo>
                  <a:lnTo>
                    <a:pt x="1169047" y="155536"/>
                  </a:lnTo>
                  <a:lnTo>
                    <a:pt x="1168920" y="64287"/>
                  </a:lnTo>
                  <a:lnTo>
                    <a:pt x="1124775" y="64287"/>
                  </a:lnTo>
                  <a:lnTo>
                    <a:pt x="1039787" y="205549"/>
                  </a:lnTo>
                  <a:lnTo>
                    <a:pt x="1010818" y="158140"/>
                  </a:lnTo>
                  <a:lnTo>
                    <a:pt x="953490" y="64287"/>
                  </a:lnTo>
                  <a:lnTo>
                    <a:pt x="909345" y="64287"/>
                  </a:lnTo>
                  <a:lnTo>
                    <a:pt x="909345" y="291592"/>
                  </a:lnTo>
                  <a:lnTo>
                    <a:pt x="959421" y="291592"/>
                  </a:lnTo>
                  <a:lnTo>
                    <a:pt x="959421" y="158140"/>
                  </a:lnTo>
                  <a:lnTo>
                    <a:pt x="1027277" y="267563"/>
                  </a:lnTo>
                  <a:lnTo>
                    <a:pt x="1050988" y="267563"/>
                  </a:lnTo>
                  <a:lnTo>
                    <a:pt x="1088555" y="205549"/>
                  </a:lnTo>
                  <a:lnTo>
                    <a:pt x="1118844" y="155536"/>
                  </a:lnTo>
                  <a:lnTo>
                    <a:pt x="1119124" y="267563"/>
                  </a:lnTo>
                  <a:lnTo>
                    <a:pt x="1119174" y="291592"/>
                  </a:lnTo>
                  <a:lnTo>
                    <a:pt x="1169250" y="291592"/>
                  </a:lnTo>
                  <a:close/>
                </a:path>
                <a:path w="3628390" h="394970">
                  <a:moveTo>
                    <a:pt x="1440637" y="64287"/>
                  </a:moveTo>
                  <a:lnTo>
                    <a:pt x="1387271" y="64287"/>
                  </a:lnTo>
                  <a:lnTo>
                    <a:pt x="1387271" y="153911"/>
                  </a:lnTo>
                  <a:lnTo>
                    <a:pt x="1282522" y="153911"/>
                  </a:lnTo>
                  <a:lnTo>
                    <a:pt x="1282522" y="64287"/>
                  </a:lnTo>
                  <a:lnTo>
                    <a:pt x="1229156" y="64287"/>
                  </a:lnTo>
                  <a:lnTo>
                    <a:pt x="1229156" y="291592"/>
                  </a:lnTo>
                  <a:lnTo>
                    <a:pt x="1282522" y="291592"/>
                  </a:lnTo>
                  <a:lnTo>
                    <a:pt x="1282522" y="198399"/>
                  </a:lnTo>
                  <a:lnTo>
                    <a:pt x="1387271" y="198399"/>
                  </a:lnTo>
                  <a:lnTo>
                    <a:pt x="1387271" y="291592"/>
                  </a:lnTo>
                  <a:lnTo>
                    <a:pt x="1440637" y="291592"/>
                  </a:lnTo>
                  <a:lnTo>
                    <a:pt x="1440637" y="198399"/>
                  </a:lnTo>
                  <a:lnTo>
                    <a:pt x="1440637" y="153911"/>
                  </a:lnTo>
                  <a:lnTo>
                    <a:pt x="1440637" y="64287"/>
                  </a:lnTo>
                  <a:close/>
                </a:path>
                <a:path w="3628390" h="394970">
                  <a:moveTo>
                    <a:pt x="1699996" y="212369"/>
                  </a:moveTo>
                  <a:lnTo>
                    <a:pt x="1687207" y="167855"/>
                  </a:lnTo>
                  <a:lnTo>
                    <a:pt x="1649933" y="143598"/>
                  </a:lnTo>
                  <a:lnTo>
                    <a:pt x="1646301" y="142875"/>
                  </a:lnTo>
                  <a:lnTo>
                    <a:pt x="1646301" y="213334"/>
                  </a:lnTo>
                  <a:lnTo>
                    <a:pt x="1645564" y="222351"/>
                  </a:lnTo>
                  <a:lnTo>
                    <a:pt x="1611960" y="252006"/>
                  </a:lnTo>
                  <a:lnTo>
                    <a:pt x="1602168" y="252628"/>
                  </a:lnTo>
                  <a:lnTo>
                    <a:pt x="1554073" y="252628"/>
                  </a:lnTo>
                  <a:lnTo>
                    <a:pt x="1554073" y="177939"/>
                  </a:lnTo>
                  <a:lnTo>
                    <a:pt x="1602168" y="177939"/>
                  </a:lnTo>
                  <a:lnTo>
                    <a:pt x="1621472" y="180162"/>
                  </a:lnTo>
                  <a:lnTo>
                    <a:pt x="1635264" y="186791"/>
                  </a:lnTo>
                  <a:lnTo>
                    <a:pt x="1643545" y="197853"/>
                  </a:lnTo>
                  <a:lnTo>
                    <a:pt x="1646301" y="213334"/>
                  </a:lnTo>
                  <a:lnTo>
                    <a:pt x="1646301" y="142875"/>
                  </a:lnTo>
                  <a:lnTo>
                    <a:pt x="1632559" y="140131"/>
                  </a:lnTo>
                  <a:lnTo>
                    <a:pt x="1612709" y="138976"/>
                  </a:lnTo>
                  <a:lnTo>
                    <a:pt x="1554073" y="138976"/>
                  </a:lnTo>
                  <a:lnTo>
                    <a:pt x="1554073" y="64287"/>
                  </a:lnTo>
                  <a:lnTo>
                    <a:pt x="1501038" y="64287"/>
                  </a:lnTo>
                  <a:lnTo>
                    <a:pt x="1501038" y="291592"/>
                  </a:lnTo>
                  <a:lnTo>
                    <a:pt x="1605127" y="291592"/>
                  </a:lnTo>
                  <a:lnTo>
                    <a:pt x="1626412" y="290334"/>
                  </a:lnTo>
                  <a:lnTo>
                    <a:pt x="1674964" y="271462"/>
                  </a:lnTo>
                  <a:lnTo>
                    <a:pt x="1698434" y="230543"/>
                  </a:lnTo>
                  <a:lnTo>
                    <a:pt x="1699907" y="213334"/>
                  </a:lnTo>
                  <a:lnTo>
                    <a:pt x="1699996" y="212369"/>
                  </a:lnTo>
                  <a:close/>
                </a:path>
                <a:path w="3628390" h="394970">
                  <a:moveTo>
                    <a:pt x="1782343" y="64287"/>
                  </a:moveTo>
                  <a:lnTo>
                    <a:pt x="1729308" y="64287"/>
                  </a:lnTo>
                  <a:lnTo>
                    <a:pt x="1729308" y="291592"/>
                  </a:lnTo>
                  <a:lnTo>
                    <a:pt x="1782343" y="291592"/>
                  </a:lnTo>
                  <a:lnTo>
                    <a:pt x="1782343" y="64287"/>
                  </a:lnTo>
                  <a:close/>
                </a:path>
                <a:path w="3628390" h="394970">
                  <a:moveTo>
                    <a:pt x="2012708" y="0"/>
                  </a:moveTo>
                  <a:lnTo>
                    <a:pt x="1976145" y="0"/>
                  </a:lnTo>
                  <a:lnTo>
                    <a:pt x="1975916" y="7785"/>
                  </a:lnTo>
                  <a:lnTo>
                    <a:pt x="1973503" y="13741"/>
                  </a:lnTo>
                  <a:lnTo>
                    <a:pt x="1968893" y="17856"/>
                  </a:lnTo>
                  <a:lnTo>
                    <a:pt x="1964283" y="21755"/>
                  </a:lnTo>
                  <a:lnTo>
                    <a:pt x="1957590" y="23698"/>
                  </a:lnTo>
                  <a:lnTo>
                    <a:pt x="1948802" y="23698"/>
                  </a:lnTo>
                  <a:lnTo>
                    <a:pt x="1921459" y="0"/>
                  </a:lnTo>
                  <a:lnTo>
                    <a:pt x="1884895" y="0"/>
                  </a:lnTo>
                  <a:lnTo>
                    <a:pt x="1901202" y="37261"/>
                  </a:lnTo>
                  <a:lnTo>
                    <a:pt x="1948802" y="49682"/>
                  </a:lnTo>
                  <a:lnTo>
                    <a:pt x="1963762" y="48882"/>
                  </a:lnTo>
                  <a:lnTo>
                    <a:pt x="1976386" y="46570"/>
                  </a:lnTo>
                  <a:lnTo>
                    <a:pt x="1976551" y="46570"/>
                  </a:lnTo>
                  <a:lnTo>
                    <a:pt x="1987651" y="42557"/>
                  </a:lnTo>
                  <a:lnTo>
                    <a:pt x="1996567" y="37020"/>
                  </a:lnTo>
                  <a:lnTo>
                    <a:pt x="2003501" y="29959"/>
                  </a:lnTo>
                  <a:lnTo>
                    <a:pt x="2007171" y="23698"/>
                  </a:lnTo>
                  <a:lnTo>
                    <a:pt x="2008505" y="21424"/>
                  </a:lnTo>
                  <a:lnTo>
                    <a:pt x="2011565" y="11442"/>
                  </a:lnTo>
                  <a:lnTo>
                    <a:pt x="2012708" y="0"/>
                  </a:lnTo>
                  <a:close/>
                </a:path>
                <a:path w="3628390" h="394970">
                  <a:moveTo>
                    <a:pt x="2055520" y="64287"/>
                  </a:moveTo>
                  <a:lnTo>
                    <a:pt x="2005457" y="64287"/>
                  </a:lnTo>
                  <a:lnTo>
                    <a:pt x="1895436" y="212369"/>
                  </a:lnTo>
                  <a:lnTo>
                    <a:pt x="1895436" y="64287"/>
                  </a:lnTo>
                  <a:lnTo>
                    <a:pt x="1842401" y="64287"/>
                  </a:lnTo>
                  <a:lnTo>
                    <a:pt x="1842401" y="291592"/>
                  </a:lnTo>
                  <a:lnTo>
                    <a:pt x="1892808" y="291592"/>
                  </a:lnTo>
                  <a:lnTo>
                    <a:pt x="1951799" y="212369"/>
                  </a:lnTo>
                  <a:lnTo>
                    <a:pt x="2002828" y="143852"/>
                  </a:lnTo>
                  <a:lnTo>
                    <a:pt x="2002828" y="291592"/>
                  </a:lnTo>
                  <a:lnTo>
                    <a:pt x="2055520" y="291592"/>
                  </a:lnTo>
                  <a:lnTo>
                    <a:pt x="2055520" y="143852"/>
                  </a:lnTo>
                  <a:lnTo>
                    <a:pt x="2055520" y="64287"/>
                  </a:lnTo>
                  <a:close/>
                </a:path>
                <a:path w="3628390" h="394970">
                  <a:moveTo>
                    <a:pt x="2403195" y="100660"/>
                  </a:moveTo>
                  <a:lnTo>
                    <a:pt x="2362352" y="70789"/>
                  </a:lnTo>
                  <a:lnTo>
                    <a:pt x="2322944" y="61048"/>
                  </a:lnTo>
                  <a:lnTo>
                    <a:pt x="2308339" y="60401"/>
                  </a:lnTo>
                  <a:lnTo>
                    <a:pt x="2290978" y="61353"/>
                  </a:lnTo>
                  <a:lnTo>
                    <a:pt x="2244102" y="75653"/>
                  </a:lnTo>
                  <a:lnTo>
                    <a:pt x="2208288" y="104825"/>
                  </a:lnTo>
                  <a:lnTo>
                    <a:pt x="2187206" y="145961"/>
                  </a:lnTo>
                  <a:lnTo>
                    <a:pt x="2183168" y="177939"/>
                  </a:lnTo>
                  <a:lnTo>
                    <a:pt x="2184171" y="194398"/>
                  </a:lnTo>
                  <a:lnTo>
                    <a:pt x="2199309" y="238671"/>
                  </a:lnTo>
                  <a:lnTo>
                    <a:pt x="2230678" y="272211"/>
                  </a:lnTo>
                  <a:lnTo>
                    <a:pt x="2274405" y="291757"/>
                  </a:lnTo>
                  <a:lnTo>
                    <a:pt x="2308009" y="295490"/>
                  </a:lnTo>
                  <a:lnTo>
                    <a:pt x="2322652" y="294843"/>
                  </a:lnTo>
                  <a:lnTo>
                    <a:pt x="2362352" y="285102"/>
                  </a:lnTo>
                  <a:lnTo>
                    <a:pt x="2394470" y="264223"/>
                  </a:lnTo>
                  <a:lnTo>
                    <a:pt x="2403195" y="254901"/>
                  </a:lnTo>
                  <a:lnTo>
                    <a:pt x="2398560" y="250685"/>
                  </a:lnTo>
                  <a:lnTo>
                    <a:pt x="2368943" y="223735"/>
                  </a:lnTo>
                  <a:lnTo>
                    <a:pt x="2356548" y="235521"/>
                  </a:lnTo>
                  <a:lnTo>
                    <a:pt x="2342756" y="243941"/>
                  </a:lnTo>
                  <a:lnTo>
                    <a:pt x="2327554" y="248996"/>
                  </a:lnTo>
                  <a:lnTo>
                    <a:pt x="2310968" y="250685"/>
                  </a:lnTo>
                  <a:lnTo>
                    <a:pt x="2300554" y="250113"/>
                  </a:lnTo>
                  <a:lnTo>
                    <a:pt x="2264816" y="236435"/>
                  </a:lnTo>
                  <a:lnTo>
                    <a:pt x="2239492" y="197916"/>
                  </a:lnTo>
                  <a:lnTo>
                    <a:pt x="2237181" y="177939"/>
                  </a:lnTo>
                  <a:lnTo>
                    <a:pt x="2237765" y="167678"/>
                  </a:lnTo>
                  <a:lnTo>
                    <a:pt x="2257780" y="125577"/>
                  </a:lnTo>
                  <a:lnTo>
                    <a:pt x="2300554" y="105791"/>
                  </a:lnTo>
                  <a:lnTo>
                    <a:pt x="2310968" y="105206"/>
                  </a:lnTo>
                  <a:lnTo>
                    <a:pt x="2327554" y="106870"/>
                  </a:lnTo>
                  <a:lnTo>
                    <a:pt x="2342756" y="111861"/>
                  </a:lnTo>
                  <a:lnTo>
                    <a:pt x="2356548" y="120180"/>
                  </a:lnTo>
                  <a:lnTo>
                    <a:pt x="2368943" y="131838"/>
                  </a:lnTo>
                  <a:lnTo>
                    <a:pt x="2398204" y="105206"/>
                  </a:lnTo>
                  <a:lnTo>
                    <a:pt x="2403195" y="100660"/>
                  </a:lnTo>
                  <a:close/>
                </a:path>
                <a:path w="3628390" h="394970">
                  <a:moveTo>
                    <a:pt x="2619159" y="249377"/>
                  </a:moveTo>
                  <a:lnTo>
                    <a:pt x="2493657" y="249377"/>
                  </a:lnTo>
                  <a:lnTo>
                    <a:pt x="2493657" y="196773"/>
                  </a:lnTo>
                  <a:lnTo>
                    <a:pt x="2600718" y="196773"/>
                  </a:lnTo>
                  <a:lnTo>
                    <a:pt x="2600718" y="155867"/>
                  </a:lnTo>
                  <a:lnTo>
                    <a:pt x="2493657" y="155867"/>
                  </a:lnTo>
                  <a:lnTo>
                    <a:pt x="2493657" y="106502"/>
                  </a:lnTo>
                  <a:lnTo>
                    <a:pt x="2614866" y="106502"/>
                  </a:lnTo>
                  <a:lnTo>
                    <a:pt x="2614866" y="64287"/>
                  </a:lnTo>
                  <a:lnTo>
                    <a:pt x="2440622" y="64287"/>
                  </a:lnTo>
                  <a:lnTo>
                    <a:pt x="2440622" y="291592"/>
                  </a:lnTo>
                  <a:lnTo>
                    <a:pt x="2619159" y="291592"/>
                  </a:lnTo>
                  <a:lnTo>
                    <a:pt x="2619159" y="249377"/>
                  </a:lnTo>
                  <a:close/>
                </a:path>
                <a:path w="3628390" h="394970">
                  <a:moveTo>
                    <a:pt x="2864840" y="146773"/>
                  </a:moveTo>
                  <a:lnTo>
                    <a:pt x="2854972" y="107149"/>
                  </a:lnTo>
                  <a:lnTo>
                    <a:pt x="2817736" y="74358"/>
                  </a:lnTo>
                  <a:lnTo>
                    <a:pt x="2810814" y="71767"/>
                  </a:lnTo>
                  <a:lnTo>
                    <a:pt x="2810814" y="146773"/>
                  </a:lnTo>
                  <a:lnTo>
                    <a:pt x="2810040" y="155663"/>
                  </a:lnTo>
                  <a:lnTo>
                    <a:pt x="2782900" y="183540"/>
                  </a:lnTo>
                  <a:lnTo>
                    <a:pt x="2761742" y="186067"/>
                  </a:lnTo>
                  <a:lnTo>
                    <a:pt x="2718257" y="186067"/>
                  </a:lnTo>
                  <a:lnTo>
                    <a:pt x="2718257" y="107149"/>
                  </a:lnTo>
                  <a:lnTo>
                    <a:pt x="2761742" y="107149"/>
                  </a:lnTo>
                  <a:lnTo>
                    <a:pt x="2803779" y="123151"/>
                  </a:lnTo>
                  <a:lnTo>
                    <a:pt x="2810814" y="146773"/>
                  </a:lnTo>
                  <a:lnTo>
                    <a:pt x="2810814" y="71767"/>
                  </a:lnTo>
                  <a:lnTo>
                    <a:pt x="2806014" y="69951"/>
                  </a:lnTo>
                  <a:lnTo>
                    <a:pt x="2793276" y="66814"/>
                  </a:lnTo>
                  <a:lnTo>
                    <a:pt x="2779496" y="64922"/>
                  </a:lnTo>
                  <a:lnTo>
                    <a:pt x="2764701" y="64287"/>
                  </a:lnTo>
                  <a:lnTo>
                    <a:pt x="2664879" y="64287"/>
                  </a:lnTo>
                  <a:lnTo>
                    <a:pt x="2664879" y="291592"/>
                  </a:lnTo>
                  <a:lnTo>
                    <a:pt x="2718257" y="291592"/>
                  </a:lnTo>
                  <a:lnTo>
                    <a:pt x="2718257" y="228930"/>
                  </a:lnTo>
                  <a:lnTo>
                    <a:pt x="2764701" y="228930"/>
                  </a:lnTo>
                  <a:lnTo>
                    <a:pt x="2806014" y="223443"/>
                  </a:lnTo>
                  <a:lnTo>
                    <a:pt x="2845892" y="199339"/>
                  </a:lnTo>
                  <a:lnTo>
                    <a:pt x="2855112" y="186067"/>
                  </a:lnTo>
                  <a:lnTo>
                    <a:pt x="2857982" y="180809"/>
                  </a:lnTo>
                  <a:lnTo>
                    <a:pt x="2861780" y="170268"/>
                  </a:lnTo>
                  <a:lnTo>
                    <a:pt x="2864078" y="158889"/>
                  </a:lnTo>
                  <a:lnTo>
                    <a:pt x="2864840" y="146773"/>
                  </a:lnTo>
                  <a:close/>
                </a:path>
                <a:path w="3628390" h="394970">
                  <a:moveTo>
                    <a:pt x="3105924" y="227622"/>
                  </a:moveTo>
                  <a:lnTo>
                    <a:pt x="3088487" y="186715"/>
                  </a:lnTo>
                  <a:lnTo>
                    <a:pt x="3062440" y="173075"/>
                  </a:lnTo>
                  <a:lnTo>
                    <a:pt x="3069742" y="169011"/>
                  </a:lnTo>
                  <a:lnTo>
                    <a:pt x="3076181" y="164299"/>
                  </a:lnTo>
                  <a:lnTo>
                    <a:pt x="3081756" y="158953"/>
                  </a:lnTo>
                  <a:lnTo>
                    <a:pt x="3082137" y="158457"/>
                  </a:lnTo>
                  <a:lnTo>
                    <a:pt x="3086468" y="152946"/>
                  </a:lnTo>
                  <a:lnTo>
                    <a:pt x="3090227" y="146202"/>
                  </a:lnTo>
                  <a:lnTo>
                    <a:pt x="3092894" y="138976"/>
                  </a:lnTo>
                  <a:lnTo>
                    <a:pt x="3094507" y="131267"/>
                  </a:lnTo>
                  <a:lnTo>
                    <a:pt x="3095040" y="123063"/>
                  </a:lnTo>
                  <a:lnTo>
                    <a:pt x="3093707" y="110401"/>
                  </a:lnTo>
                  <a:lnTo>
                    <a:pt x="3093643" y="109753"/>
                  </a:lnTo>
                  <a:lnTo>
                    <a:pt x="3091307" y="103263"/>
                  </a:lnTo>
                  <a:lnTo>
                    <a:pt x="3089440" y="98069"/>
                  </a:lnTo>
                  <a:lnTo>
                    <a:pt x="3082442" y="87998"/>
                  </a:lnTo>
                  <a:lnTo>
                    <a:pt x="3072650" y="79552"/>
                  </a:lnTo>
                  <a:lnTo>
                    <a:pt x="3060331" y="72872"/>
                  </a:lnTo>
                  <a:lnTo>
                    <a:pt x="3051886" y="70116"/>
                  </a:lnTo>
                  <a:lnTo>
                    <a:pt x="3051886" y="223405"/>
                  </a:lnTo>
                  <a:lnTo>
                    <a:pt x="3049536" y="236194"/>
                  </a:lnTo>
                  <a:lnTo>
                    <a:pt x="3042501" y="245325"/>
                  </a:lnTo>
                  <a:lnTo>
                    <a:pt x="3030766" y="250799"/>
                  </a:lnTo>
                  <a:lnTo>
                    <a:pt x="3014345" y="252628"/>
                  </a:lnTo>
                  <a:lnTo>
                    <a:pt x="2955709" y="252628"/>
                  </a:lnTo>
                  <a:lnTo>
                    <a:pt x="2955709" y="195148"/>
                  </a:lnTo>
                  <a:lnTo>
                    <a:pt x="3014345" y="195148"/>
                  </a:lnTo>
                  <a:lnTo>
                    <a:pt x="3030766" y="196926"/>
                  </a:lnTo>
                  <a:lnTo>
                    <a:pt x="3042501" y="202222"/>
                  </a:lnTo>
                  <a:lnTo>
                    <a:pt x="3049536" y="211048"/>
                  </a:lnTo>
                  <a:lnTo>
                    <a:pt x="3051886" y="223405"/>
                  </a:lnTo>
                  <a:lnTo>
                    <a:pt x="3051886" y="70116"/>
                  </a:lnTo>
                  <a:lnTo>
                    <a:pt x="3045803" y="68110"/>
                  </a:lnTo>
                  <a:lnTo>
                    <a:pt x="3040697" y="67246"/>
                  </a:lnTo>
                  <a:lnTo>
                    <a:pt x="3040697" y="121983"/>
                  </a:lnTo>
                  <a:lnTo>
                    <a:pt x="3040697" y="139954"/>
                  </a:lnTo>
                  <a:lnTo>
                    <a:pt x="3005455" y="158457"/>
                  </a:lnTo>
                  <a:lnTo>
                    <a:pt x="2955709" y="158457"/>
                  </a:lnTo>
                  <a:lnTo>
                    <a:pt x="2955709" y="103263"/>
                  </a:lnTo>
                  <a:lnTo>
                    <a:pt x="3005455" y="103263"/>
                  </a:lnTo>
                  <a:lnTo>
                    <a:pt x="3040697" y="121983"/>
                  </a:lnTo>
                  <a:lnTo>
                    <a:pt x="3040697" y="67246"/>
                  </a:lnTo>
                  <a:lnTo>
                    <a:pt x="3029039" y="65239"/>
                  </a:lnTo>
                  <a:lnTo>
                    <a:pt x="3010065" y="64287"/>
                  </a:lnTo>
                  <a:lnTo>
                    <a:pt x="2902674" y="64287"/>
                  </a:lnTo>
                  <a:lnTo>
                    <a:pt x="2902674" y="291592"/>
                  </a:lnTo>
                  <a:lnTo>
                    <a:pt x="3016313" y="291592"/>
                  </a:lnTo>
                  <a:lnTo>
                    <a:pt x="3054451" y="287375"/>
                  </a:lnTo>
                  <a:lnTo>
                    <a:pt x="3092767" y="265430"/>
                  </a:lnTo>
                  <a:lnTo>
                    <a:pt x="3100730" y="252628"/>
                  </a:lnTo>
                  <a:lnTo>
                    <a:pt x="3104464" y="241896"/>
                  </a:lnTo>
                  <a:lnTo>
                    <a:pt x="3105924" y="227622"/>
                  </a:lnTo>
                  <a:close/>
                </a:path>
                <a:path w="3628390" h="394970">
                  <a:moveTo>
                    <a:pt x="3363874" y="64287"/>
                  </a:moveTo>
                  <a:lnTo>
                    <a:pt x="3313798" y="64287"/>
                  </a:lnTo>
                  <a:lnTo>
                    <a:pt x="3203791" y="212369"/>
                  </a:lnTo>
                  <a:lnTo>
                    <a:pt x="3203791" y="64287"/>
                  </a:lnTo>
                  <a:lnTo>
                    <a:pt x="3150743" y="64287"/>
                  </a:lnTo>
                  <a:lnTo>
                    <a:pt x="3150743" y="291592"/>
                  </a:lnTo>
                  <a:lnTo>
                    <a:pt x="3201162" y="291592"/>
                  </a:lnTo>
                  <a:lnTo>
                    <a:pt x="3260153" y="212369"/>
                  </a:lnTo>
                  <a:lnTo>
                    <a:pt x="3311169" y="143852"/>
                  </a:lnTo>
                  <a:lnTo>
                    <a:pt x="3311169" y="291592"/>
                  </a:lnTo>
                  <a:lnTo>
                    <a:pt x="3363874" y="291592"/>
                  </a:lnTo>
                  <a:lnTo>
                    <a:pt x="3363874" y="143852"/>
                  </a:lnTo>
                  <a:lnTo>
                    <a:pt x="3363874" y="64287"/>
                  </a:lnTo>
                  <a:close/>
                </a:path>
                <a:path w="3628390" h="394970">
                  <a:moveTo>
                    <a:pt x="3628148" y="100660"/>
                  </a:moveTo>
                  <a:lnTo>
                    <a:pt x="3587305" y="70789"/>
                  </a:lnTo>
                  <a:lnTo>
                    <a:pt x="3547897" y="61048"/>
                  </a:lnTo>
                  <a:lnTo>
                    <a:pt x="3533292" y="60401"/>
                  </a:lnTo>
                  <a:lnTo>
                    <a:pt x="3515931" y="61353"/>
                  </a:lnTo>
                  <a:lnTo>
                    <a:pt x="3469055" y="75653"/>
                  </a:lnTo>
                  <a:lnTo>
                    <a:pt x="3433229" y="104825"/>
                  </a:lnTo>
                  <a:lnTo>
                    <a:pt x="3412147" y="145961"/>
                  </a:lnTo>
                  <a:lnTo>
                    <a:pt x="3408121" y="177939"/>
                  </a:lnTo>
                  <a:lnTo>
                    <a:pt x="3409124" y="194398"/>
                  </a:lnTo>
                  <a:lnTo>
                    <a:pt x="3424250" y="238671"/>
                  </a:lnTo>
                  <a:lnTo>
                    <a:pt x="3455632" y="272211"/>
                  </a:lnTo>
                  <a:lnTo>
                    <a:pt x="3499358" y="291757"/>
                  </a:lnTo>
                  <a:lnTo>
                    <a:pt x="3532962" y="295490"/>
                  </a:lnTo>
                  <a:lnTo>
                    <a:pt x="3547592" y="294843"/>
                  </a:lnTo>
                  <a:lnTo>
                    <a:pt x="3587305" y="285102"/>
                  </a:lnTo>
                  <a:lnTo>
                    <a:pt x="3619411" y="264223"/>
                  </a:lnTo>
                  <a:lnTo>
                    <a:pt x="3628148" y="254901"/>
                  </a:lnTo>
                  <a:lnTo>
                    <a:pt x="3623513" y="250685"/>
                  </a:lnTo>
                  <a:lnTo>
                    <a:pt x="3593896" y="223735"/>
                  </a:lnTo>
                  <a:lnTo>
                    <a:pt x="3581501" y="235521"/>
                  </a:lnTo>
                  <a:lnTo>
                    <a:pt x="3567709" y="243941"/>
                  </a:lnTo>
                  <a:lnTo>
                    <a:pt x="3552507" y="248996"/>
                  </a:lnTo>
                  <a:lnTo>
                    <a:pt x="3535921" y="250685"/>
                  </a:lnTo>
                  <a:lnTo>
                    <a:pt x="3525494" y="250113"/>
                  </a:lnTo>
                  <a:lnTo>
                    <a:pt x="3489756" y="236435"/>
                  </a:lnTo>
                  <a:lnTo>
                    <a:pt x="3464433" y="197916"/>
                  </a:lnTo>
                  <a:lnTo>
                    <a:pt x="3462134" y="177939"/>
                  </a:lnTo>
                  <a:lnTo>
                    <a:pt x="3462705" y="167678"/>
                  </a:lnTo>
                  <a:lnTo>
                    <a:pt x="3482721" y="125577"/>
                  </a:lnTo>
                  <a:lnTo>
                    <a:pt x="3525494" y="105791"/>
                  </a:lnTo>
                  <a:lnTo>
                    <a:pt x="3535921" y="105206"/>
                  </a:lnTo>
                  <a:lnTo>
                    <a:pt x="3552507" y="106870"/>
                  </a:lnTo>
                  <a:lnTo>
                    <a:pt x="3567709" y="111861"/>
                  </a:lnTo>
                  <a:lnTo>
                    <a:pt x="3581501" y="120180"/>
                  </a:lnTo>
                  <a:lnTo>
                    <a:pt x="3593896" y="131838"/>
                  </a:lnTo>
                  <a:lnTo>
                    <a:pt x="3623157" y="105206"/>
                  </a:lnTo>
                  <a:lnTo>
                    <a:pt x="3628148" y="100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A31854-BE85-D428-98E5-72E2078D208F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EEFD7-7C2B-C7B6-A9AA-9522B5F74278}"/>
              </a:ext>
            </a:extLst>
          </p:cNvPr>
          <p:cNvSpPr txBox="1"/>
          <p:nvPr/>
        </p:nvSpPr>
        <p:spPr>
          <a:xfrm>
            <a:off x="439686" y="6416675"/>
            <a:ext cx="13792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6600" b="1" dirty="0">
                <a:solidFill>
                  <a:schemeClr val="bg1"/>
                </a:solidFill>
                <a:effectLst/>
                <a:latin typeface="Montserrat SemiBold" pitchFamily="2" charset="0"/>
              </a:rPr>
              <a:t>Демаркация при помощи ГОБО Проекторов</a:t>
            </a:r>
            <a:endParaRPr lang="en-US" sz="66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52D8-1D1E-D90C-ADD8-33D0E09C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4717A4E-A1D4-A20E-C8C0-AE1E47792113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A73859-34ED-CE56-0DEF-6142BA3E1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820A22-4129-AAAE-0032-EED669FB58E8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0B7C2-FF40-374C-FC5C-018B6F996900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02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</a:t>
            </a:r>
            <a:r>
              <a:rPr lang="ru-RU" sz="1600" b="1" dirty="0">
                <a:solidFill>
                  <a:srgbClr val="9A9A9A"/>
                </a:solidFill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9A9A9A"/>
                </a:solidFill>
                <a:latin typeface="Montserrat SemiBold" pitchFamily="2" charset="0"/>
              </a:rPr>
              <a:t>6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93639-A13C-8BF2-0C47-5E872AB06491}"/>
              </a:ext>
            </a:extLst>
          </p:cNvPr>
          <p:cNvSpPr txBox="1"/>
          <p:nvPr/>
        </p:nvSpPr>
        <p:spPr>
          <a:xfrm>
            <a:off x="374650" y="1235075"/>
            <a:ext cx="792480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ts val="4140"/>
              </a:lnSpc>
              <a:buNone/>
              <a:defRPr/>
            </a:pPr>
            <a:r>
              <a:rPr lang="ru-RU" sz="4000" dirty="0">
                <a:solidFill>
                  <a:srgbClr val="222831"/>
                </a:solidFill>
                <a:latin typeface="Montserrat Medium" pitchFamily="2" charset="0"/>
                <a:ea typeface="Montserrat SemiBold"/>
                <a:cs typeface="Montserrat SemiBold"/>
              </a:rPr>
              <a:t>Что такое демаркация опасных зон</a:t>
            </a:r>
            <a:endParaRPr lang="en-US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32DB9-1D10-CC0F-70F4-7B5CDD89F545}"/>
              </a:ext>
            </a:extLst>
          </p:cNvPr>
          <p:cNvSpPr txBox="1"/>
          <p:nvPr/>
        </p:nvSpPr>
        <p:spPr>
          <a:xfrm>
            <a:off x="406864" y="3165682"/>
            <a:ext cx="8121186" cy="2273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Aft>
                <a:spcPts val="3600"/>
              </a:spcAft>
              <a:buClr>
                <a:srgbClr val="00ADB5"/>
              </a:buClr>
              <a:buSzPct val="160000"/>
            </a:pPr>
            <a:r>
              <a:rPr lang="ru-RU" sz="2400" dirty="0">
                <a:solidFill>
                  <a:srgbClr val="222831"/>
                </a:solidFill>
                <a:latin typeface="Montserrat Medium" pitchFamily="2" charset="0"/>
              </a:rPr>
              <a:t>Д</a:t>
            </a:r>
            <a:r>
              <a:rPr lang="ru-RU" sz="2400" dirty="0">
                <a:solidFill>
                  <a:srgbClr val="222831"/>
                </a:solidFill>
                <a:effectLst/>
                <a:latin typeface="Montserrat Medium" pitchFamily="2" charset="0"/>
              </a:rPr>
              <a:t>емаркация</a:t>
            </a:r>
            <a:r>
              <a:rPr lang="ru-RU" sz="2400" dirty="0">
                <a:solidFill>
                  <a:srgbClr val="222831"/>
                </a:solidFill>
                <a:effectLst/>
                <a:latin typeface="Montserrat" pitchFamily="2" charset="0"/>
              </a:rPr>
              <a:t> – это система освещения, используемая для определения границ опасных зон. Применение световой демаркации может значительно снизить риск несчастных случаев на объектах с высокой степенью опасности.</a:t>
            </a:r>
            <a:endParaRPr lang="en-US" sz="24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24A4DF-4D85-D1BB-2015-C1C45EB04F8E}"/>
              </a:ext>
            </a:extLst>
          </p:cNvPr>
          <p:cNvSpPr txBox="1"/>
          <p:nvPr/>
        </p:nvSpPr>
        <p:spPr>
          <a:xfrm>
            <a:off x="1060450" y="286921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effectLst/>
                <a:latin typeface="Montserrat" pitchFamily="2" charset="0"/>
              </a:rPr>
              <a:t>Демаркация при помощи ГОБО Проекторов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AFE3FF3D-A60A-A499-A781-7FFF09DF529A}"/>
              </a:ext>
            </a:extLst>
          </p:cNvPr>
          <p:cNvSpPr/>
          <p:nvPr/>
        </p:nvSpPr>
        <p:spPr>
          <a:xfrm>
            <a:off x="10156759" y="1256506"/>
            <a:ext cx="9528810" cy="9633585"/>
          </a:xfrm>
          <a:custGeom>
            <a:avLst/>
            <a:gdLst/>
            <a:ahLst/>
            <a:cxnLst/>
            <a:rect l="l" t="t" r="r" b="b"/>
            <a:pathLst>
              <a:path w="9528810" h="9633585">
                <a:moveTo>
                  <a:pt x="9319087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9423796"/>
                </a:lnTo>
                <a:lnTo>
                  <a:pt x="5530" y="9471814"/>
                </a:lnTo>
                <a:lnTo>
                  <a:pt x="21285" y="9515893"/>
                </a:lnTo>
                <a:lnTo>
                  <a:pt x="46006" y="9554777"/>
                </a:lnTo>
                <a:lnTo>
                  <a:pt x="78437" y="9587207"/>
                </a:lnTo>
                <a:lnTo>
                  <a:pt x="117321" y="9611929"/>
                </a:lnTo>
                <a:lnTo>
                  <a:pt x="161400" y="9627683"/>
                </a:lnTo>
                <a:lnTo>
                  <a:pt x="209417" y="9633214"/>
                </a:lnTo>
                <a:lnTo>
                  <a:pt x="9319087" y="9633214"/>
                </a:lnTo>
                <a:lnTo>
                  <a:pt x="9367105" y="9627683"/>
                </a:lnTo>
                <a:lnTo>
                  <a:pt x="9411184" y="9611929"/>
                </a:lnTo>
                <a:lnTo>
                  <a:pt x="9450068" y="9587207"/>
                </a:lnTo>
                <a:lnTo>
                  <a:pt x="9482499" y="9554777"/>
                </a:lnTo>
                <a:lnTo>
                  <a:pt x="9507220" y="9515893"/>
                </a:lnTo>
                <a:lnTo>
                  <a:pt x="9522974" y="9471814"/>
                </a:lnTo>
                <a:lnTo>
                  <a:pt x="9528505" y="9423796"/>
                </a:lnTo>
                <a:lnTo>
                  <a:pt x="9528505" y="209417"/>
                </a:lnTo>
                <a:lnTo>
                  <a:pt x="9522974" y="161400"/>
                </a:lnTo>
                <a:lnTo>
                  <a:pt x="9507220" y="117321"/>
                </a:lnTo>
                <a:lnTo>
                  <a:pt x="9482499" y="78437"/>
                </a:lnTo>
                <a:lnTo>
                  <a:pt x="9450068" y="46006"/>
                </a:lnTo>
                <a:lnTo>
                  <a:pt x="9411184" y="21285"/>
                </a:lnTo>
                <a:lnTo>
                  <a:pt x="9367105" y="5530"/>
                </a:lnTo>
                <a:lnTo>
                  <a:pt x="9319087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BB552F-2E79-7554-F817-F6048871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"/>
          <a:stretch/>
        </p:blipFill>
        <p:spPr>
          <a:xfrm>
            <a:off x="10969464" y="2297187"/>
            <a:ext cx="3600000" cy="3599999"/>
          </a:xfrm>
          <a:prstGeom prst="roundRect">
            <a:avLst>
              <a:gd name="adj" fmla="val 5025"/>
            </a:avLst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D1DB4F-868E-DC5B-DD86-E0C27414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"/>
          <a:stretch/>
        </p:blipFill>
        <p:spPr>
          <a:xfrm>
            <a:off x="15144736" y="2297187"/>
            <a:ext cx="3600000" cy="3599999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BDBED9-9011-AF9B-331E-D0154B565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9464" y="6452844"/>
            <a:ext cx="3600000" cy="3600000"/>
          </a:xfrm>
          <a:prstGeom prst="roundRect">
            <a:avLst>
              <a:gd name="adj" fmla="val 4673"/>
            </a:avLst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F9C40D-120C-8873-E2E9-903B1CDBB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36" y="6452844"/>
            <a:ext cx="3600000" cy="3600000"/>
          </a:xfrm>
          <a:prstGeom prst="roundRect">
            <a:avLst>
              <a:gd name="adj" fmla="val 4319"/>
            </a:avLst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C3D3B1-55D4-B47F-0C44-7ADDFC38BDED}"/>
              </a:ext>
            </a:extLst>
          </p:cNvPr>
          <p:cNvGrpSpPr/>
          <p:nvPr/>
        </p:nvGrpSpPr>
        <p:grpSpPr>
          <a:xfrm>
            <a:off x="603250" y="5959475"/>
            <a:ext cx="8847162" cy="533400"/>
            <a:chOff x="603250" y="5959475"/>
            <a:chExt cx="8847162" cy="5334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C591E1-4559-F662-1AA0-10165D054F9E}"/>
                </a:ext>
              </a:extLst>
            </p:cNvPr>
            <p:cNvSpPr txBox="1"/>
            <p:nvPr/>
          </p:nvSpPr>
          <p:spPr>
            <a:xfrm>
              <a:off x="1329226" y="6104564"/>
              <a:ext cx="8121186" cy="388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250"/>
                </a:lnSpc>
                <a:buSzPct val="180000"/>
                <a:defRPr/>
              </a:pPr>
              <a:r>
                <a:rPr lang="ru-RU" sz="2400" dirty="0">
                  <a:solidFill>
                    <a:srgbClr val="222831"/>
                  </a:solidFill>
                  <a:latin typeface="Montserrat Medium" pitchFamily="2" charset="0"/>
                </a:rPr>
                <a:t>Используется </a:t>
              </a:r>
              <a:r>
                <a:rPr lang="en-US" sz="2400" dirty="0">
                  <a:solidFill>
                    <a:srgbClr val="222831"/>
                  </a:solidFill>
                  <a:latin typeface="Montserrat Medium" pitchFamily="2" charset="0"/>
                </a:rPr>
                <a:t>Gobo </a:t>
              </a:r>
              <a:r>
                <a:rPr lang="ru-RU" sz="2400" dirty="0">
                  <a:solidFill>
                    <a:srgbClr val="222831"/>
                  </a:solidFill>
                  <a:latin typeface="Montserrat Medium" pitchFamily="2" charset="0"/>
                </a:rPr>
                <a:t>проектор</a:t>
              </a:r>
              <a:endParaRPr lang="en-US" sz="2400" dirty="0">
                <a:solidFill>
                  <a:srgbClr val="222831"/>
                </a:solidFill>
                <a:latin typeface="Montserrat Medium" pitchFamily="2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CDFED84-1D0D-0164-EEA3-E2DE4DE2B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0" y="5959475"/>
              <a:ext cx="5334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271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B399-A05D-DCA7-1A94-9B76962E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900954D-EA8A-4EC4-0D7E-D85BCEDF08F4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003E88-9342-79F0-94FE-B66D5C6F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F9A16B-1646-321A-CAED-C1D502B13580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E4D9B-4554-CC90-47EF-648A5C12E131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3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</a:t>
            </a:r>
            <a:r>
              <a:rPr lang="ru-RU" sz="1600" b="1" dirty="0">
                <a:solidFill>
                  <a:srgbClr val="9A9A9A"/>
                </a:solidFill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9A9A9A"/>
                </a:solidFill>
                <a:latin typeface="Montserrat SemiBold" pitchFamily="2" charset="0"/>
              </a:rPr>
              <a:t>6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992F-14B1-18EC-E194-CC07C132075D}"/>
              </a:ext>
            </a:extLst>
          </p:cNvPr>
          <p:cNvSpPr txBox="1"/>
          <p:nvPr/>
        </p:nvSpPr>
        <p:spPr>
          <a:xfrm>
            <a:off x="374650" y="1235075"/>
            <a:ext cx="92202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551"/>
              </a:lnSpc>
              <a:defRPr/>
            </a:pPr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Типы демаркации опасных зон</a:t>
            </a:r>
            <a:endParaRPr lang="en-US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9C82D-924F-950A-805C-74C2CB93CC1B}"/>
              </a:ext>
            </a:extLst>
          </p:cNvPr>
          <p:cNvSpPr txBox="1"/>
          <p:nvPr/>
        </p:nvSpPr>
        <p:spPr>
          <a:xfrm>
            <a:off x="1060450" y="286921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effectLst/>
                <a:latin typeface="Montserrat" pitchFamily="2" charset="0"/>
              </a:rPr>
              <a:t>Демаркация при помощи ГОБО Проекторов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3E673B-6473-A6EE-1B56-0C3412379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292020"/>
            <a:ext cx="5029200" cy="5499100"/>
          </a:xfrm>
          <a:prstGeom prst="roundRect">
            <a:avLst>
              <a:gd name="adj" fmla="val 4303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7321B-FD69-08BF-5F81-E3ED08713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" b="1367"/>
          <a:stretch/>
        </p:blipFill>
        <p:spPr>
          <a:xfrm>
            <a:off x="7542251" y="2292020"/>
            <a:ext cx="5029200" cy="5499100"/>
          </a:xfrm>
          <a:prstGeom prst="roundRect">
            <a:avLst>
              <a:gd name="adj" fmla="val 4303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9ED144-5D43-72A0-E1D9-40E8B5408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"/>
          <a:stretch/>
        </p:blipFill>
        <p:spPr>
          <a:xfrm>
            <a:off x="14709851" y="2292020"/>
            <a:ext cx="5029200" cy="5499100"/>
          </a:xfrm>
          <a:prstGeom prst="roundRect">
            <a:avLst>
              <a:gd name="adj" fmla="val 4303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35D44F-A644-5F72-48E8-C4A37B5FED3E}"/>
              </a:ext>
            </a:extLst>
          </p:cNvPr>
          <p:cNvSpPr txBox="1"/>
          <p:nvPr/>
        </p:nvSpPr>
        <p:spPr>
          <a:xfrm>
            <a:off x="374650" y="8165827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u="none" strike="noStrike" dirty="0">
                <a:solidFill>
                  <a:srgbClr val="222831"/>
                </a:solidFill>
                <a:effectLst/>
                <a:latin typeface="Montserrat Medium" pitchFamily="2" charset="0"/>
              </a:rPr>
              <a:t>Пешеходный переход</a:t>
            </a:r>
            <a:endParaRPr lang="ru-RU" sz="2400" dirty="0">
              <a:solidFill>
                <a:srgbClr val="222831"/>
              </a:solidFill>
              <a:effectLst/>
              <a:latin typeface="Montserrat Mediu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9B4CF-91B0-0FEA-FD95-F5928BC82E3B}"/>
              </a:ext>
            </a:extLst>
          </p:cNvPr>
          <p:cNvSpPr txBox="1"/>
          <p:nvPr/>
        </p:nvSpPr>
        <p:spPr>
          <a:xfrm>
            <a:off x="374650" y="8805991"/>
            <a:ext cx="6781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60"/>
              </a:spcBef>
            </a:pPr>
            <a: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  <a:t>Световая разметка для пешеходных переходов обеспечивает безопасность движения, выделяя маршрут для пешеходов ярким светом. Такая разметка не сотрется под воздействием агрессивных условий промышленного производства (колеса автотранспорта, химические вещества и др.).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CECC0-4B89-A20C-3860-52BE28A475CD}"/>
              </a:ext>
            </a:extLst>
          </p:cNvPr>
          <p:cNvSpPr txBox="1"/>
          <p:nvPr/>
        </p:nvSpPr>
        <p:spPr>
          <a:xfrm>
            <a:off x="7542251" y="8165827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u="none" strike="noStrike" dirty="0">
                <a:solidFill>
                  <a:srgbClr val="222831"/>
                </a:solidFill>
                <a:effectLst/>
                <a:latin typeface="Montserrat Medium" pitchFamily="2" charset="0"/>
              </a:rPr>
              <a:t>Стоп-зона у крана</a:t>
            </a:r>
            <a:endParaRPr lang="ru-RU" sz="2400" dirty="0">
              <a:solidFill>
                <a:srgbClr val="222831"/>
              </a:solidFill>
              <a:effectLst/>
              <a:latin typeface="Montserrat Mediu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3DBD4-63F9-1350-3855-7987ED24CABE}"/>
              </a:ext>
            </a:extLst>
          </p:cNvPr>
          <p:cNvSpPr txBox="1"/>
          <p:nvPr/>
        </p:nvSpPr>
        <p:spPr>
          <a:xfrm>
            <a:off x="7542251" y="8805991"/>
            <a:ext cx="5562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60"/>
              </a:spcBef>
            </a:pPr>
            <a: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  <a:t>Световая разметка в стоп-зоне у крана помогает определить безопасное расстояние для рабочих, предотвращая возможные травмы от случайного контакта с оборудованием.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76DA75-4DF7-121D-C2D4-23D495DEBE4F}"/>
              </a:ext>
            </a:extLst>
          </p:cNvPr>
          <p:cNvSpPr txBox="1"/>
          <p:nvPr/>
        </p:nvSpPr>
        <p:spPr>
          <a:xfrm>
            <a:off x="14709851" y="8165827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u="none" strike="noStrike" dirty="0">
                <a:solidFill>
                  <a:srgbClr val="222831"/>
                </a:solidFill>
                <a:effectLst/>
                <a:latin typeface="Montserrat Medium" pitchFamily="2" charset="0"/>
              </a:rPr>
              <a:t>Знаки для производства СИЗ</a:t>
            </a:r>
            <a:endParaRPr lang="ru-RU" sz="2400" dirty="0">
              <a:solidFill>
                <a:srgbClr val="222831"/>
              </a:solidFill>
              <a:effectLst/>
              <a:latin typeface="Montserrat Mediu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D9489-912B-2F45-CCDD-00891DC5473E}"/>
              </a:ext>
            </a:extLst>
          </p:cNvPr>
          <p:cNvSpPr txBox="1"/>
          <p:nvPr/>
        </p:nvSpPr>
        <p:spPr>
          <a:xfrm>
            <a:off x="14709851" y="8805991"/>
            <a:ext cx="502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60"/>
              </a:spcBef>
            </a:pPr>
            <a: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  <a:t>Световая разметка производственных зон служит для четкой навигации </a:t>
            </a:r>
            <a:b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</a:br>
            <a: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  <a:t>и организации рабочего пространства, уменьшая риск несчастных случаев </a:t>
            </a:r>
            <a:b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</a:br>
            <a:r>
              <a:rPr lang="ru-RU" dirty="0">
                <a:solidFill>
                  <a:srgbClr val="222831"/>
                </a:solidFill>
                <a:effectLst/>
                <a:latin typeface="Montserrat" pitchFamily="2" charset="0"/>
              </a:rPr>
              <a:t>и обеспечивая последовательность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242516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DC364-9489-499F-B57E-0A9A41ADB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2CA997FF-A842-182E-4BAF-857A46C35B5F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BDCC64-91DF-724C-6E9C-3E33AED9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D3CC28-3B18-09BA-C945-1D08A41CE544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0928E-4E67-DFE1-DD3A-FFD59B3AEEC5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4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</a:t>
            </a:r>
            <a:r>
              <a:rPr lang="ru-RU" sz="1600" b="1" dirty="0">
                <a:solidFill>
                  <a:srgbClr val="9A9A9A"/>
                </a:solidFill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9A9A9A"/>
                </a:solidFill>
                <a:latin typeface="Montserrat SemiBold" pitchFamily="2" charset="0"/>
              </a:rPr>
              <a:t>6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1D358-63F9-AED8-C8F8-F1B83593ADA9}"/>
              </a:ext>
            </a:extLst>
          </p:cNvPr>
          <p:cNvSpPr txBox="1"/>
          <p:nvPr/>
        </p:nvSpPr>
        <p:spPr>
          <a:xfrm>
            <a:off x="374650" y="1235075"/>
            <a:ext cx="108966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551"/>
              </a:lnSpc>
              <a:defRPr/>
            </a:pPr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Преимущества световой демаркации</a:t>
            </a:r>
            <a:endParaRPr lang="en-US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8AAC78-EA61-3C08-58F1-65828942AFAD}"/>
              </a:ext>
            </a:extLst>
          </p:cNvPr>
          <p:cNvSpPr txBox="1"/>
          <p:nvPr/>
        </p:nvSpPr>
        <p:spPr>
          <a:xfrm>
            <a:off x="1060450" y="286921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effectLst/>
                <a:latin typeface="Montserrat" pitchFamily="2" charset="0"/>
              </a:rPr>
              <a:t>Демаркация при помощи ГОБО Проекторов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34727A9-ED7B-3F9C-BBF6-8985444F3457}"/>
              </a:ext>
            </a:extLst>
          </p:cNvPr>
          <p:cNvGrpSpPr/>
          <p:nvPr/>
        </p:nvGrpSpPr>
        <p:grpSpPr>
          <a:xfrm>
            <a:off x="527050" y="2835275"/>
            <a:ext cx="8991600" cy="6741081"/>
            <a:chOff x="527050" y="2835275"/>
            <a:chExt cx="8991600" cy="6741081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4A983C28-6C02-4D57-0931-3210C872ED50}"/>
                </a:ext>
              </a:extLst>
            </p:cNvPr>
            <p:cNvGrpSpPr/>
            <p:nvPr/>
          </p:nvGrpSpPr>
          <p:grpSpPr>
            <a:xfrm>
              <a:off x="527050" y="2835275"/>
              <a:ext cx="8991600" cy="1477328"/>
              <a:chOff x="527050" y="2835275"/>
              <a:chExt cx="8991600" cy="147732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40DDB7-F21F-2980-D16B-DCBBE7530A14}"/>
                  </a:ext>
                </a:extLst>
              </p:cNvPr>
              <p:cNvSpPr txBox="1"/>
              <p:nvPr/>
            </p:nvSpPr>
            <p:spPr>
              <a:xfrm>
                <a:off x="1365250" y="2835275"/>
                <a:ext cx="8153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  <a:t>Повышение безопасности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Световая демаркация четко обозначает границы опасных зон, что помогает предотвратить несанкционированный доступ и снижает риск несчастных случаев.</a:t>
                </a: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8FAF36CA-CDF1-2325-93A4-FD8CBBB81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835275"/>
                <a:ext cx="533400" cy="533400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95793FF-62FD-D57B-042B-B1EA613B9F94}"/>
                </a:ext>
              </a:extLst>
            </p:cNvPr>
            <p:cNvGrpSpPr/>
            <p:nvPr/>
          </p:nvGrpSpPr>
          <p:grpSpPr>
            <a:xfrm>
              <a:off x="527050" y="5159375"/>
              <a:ext cx="8077200" cy="1477328"/>
              <a:chOff x="527050" y="5159375"/>
              <a:chExt cx="8077200" cy="1477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60B4AAD-A34F-9CB4-6832-D40D96EF8375}"/>
                  </a:ext>
                </a:extLst>
              </p:cNvPr>
              <p:cNvSpPr txBox="1"/>
              <p:nvPr/>
            </p:nvSpPr>
            <p:spPr>
              <a:xfrm>
                <a:off x="1365250" y="5159375"/>
                <a:ext cx="723900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  <a:t>Уменьшение числа несчастных случаев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За счет четкой визуализации опасных участков снижается вероятность ошибок и происшествий, связанных с недостаточной видимостью.</a:t>
                </a: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2422CA28-9B0C-E6F3-1151-CE50B5F94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5159375"/>
                <a:ext cx="533400" cy="533400"/>
              </a:xfrm>
              <a:prstGeom prst="rect">
                <a:avLst/>
              </a:prstGeom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AEEF29D-C7B5-79A4-76D9-0BCEC9ACCBEA}"/>
                </a:ext>
              </a:extLst>
            </p:cNvPr>
            <p:cNvGrpSpPr/>
            <p:nvPr/>
          </p:nvGrpSpPr>
          <p:grpSpPr>
            <a:xfrm>
              <a:off x="527050" y="7483475"/>
              <a:ext cx="8305800" cy="2092881"/>
              <a:chOff x="527050" y="7483475"/>
              <a:chExt cx="8305800" cy="20928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84931D-549F-135B-BD78-B8DBA10B3CD4}"/>
                  </a:ext>
                </a:extLst>
              </p:cNvPr>
              <p:cNvSpPr txBox="1"/>
              <p:nvPr/>
            </p:nvSpPr>
            <p:spPr>
              <a:xfrm>
                <a:off x="1365250" y="7483475"/>
                <a:ext cx="7467600" cy="209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latin typeface="Montserrat Medium" pitchFamily="2" charset="0"/>
                  </a:rPr>
                  <a:t>Улучшение видимости в темное время суток </a:t>
                </a:r>
                <a:br>
                  <a:rPr lang="en-US" sz="2000" dirty="0">
                    <a:solidFill>
                      <a:srgbClr val="222831"/>
                    </a:solidFill>
                    <a:latin typeface="Montserrat Medium" pitchFamily="2" charset="0"/>
                  </a:rPr>
                </a:br>
                <a:r>
                  <a:rPr lang="ru-RU" sz="2000" dirty="0">
                    <a:solidFill>
                      <a:srgbClr val="222831"/>
                    </a:solidFill>
                    <a:latin typeface="Montserrat Medium" pitchFamily="2" charset="0"/>
                  </a:rPr>
                  <a:t>и в условиях плохой видимости (снег, туман)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latin typeface="Montserrat" pitchFamily="2" charset="0"/>
                  </a:rPr>
                  <a:t>Световая демаркация обеспечивает надежное освещение в условиях недостаточной видимости, позволяя работникам и посетителям легче ориентироваться</a:t>
                </a:r>
                <a:r>
                  <a:rPr lang="en-US" sz="2000" dirty="0">
                    <a:solidFill>
                      <a:srgbClr val="222831"/>
                    </a:solidFill>
                    <a:latin typeface="Montserrat" pitchFamily="2" charset="0"/>
                  </a:rPr>
                  <a:t>.</a:t>
                </a:r>
                <a:endParaRPr lang="ru-RU" sz="20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00573B1B-1FD2-B3A5-2D03-D7BE47063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7483475"/>
                <a:ext cx="533400" cy="533400"/>
              </a:xfrm>
              <a:prstGeom prst="rect">
                <a:avLst/>
              </a:prstGeom>
            </p:spPr>
          </p:pic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42C3C2E-3DBC-699D-B7D5-DC744A8DAA32}"/>
              </a:ext>
            </a:extLst>
          </p:cNvPr>
          <p:cNvGrpSpPr/>
          <p:nvPr/>
        </p:nvGrpSpPr>
        <p:grpSpPr>
          <a:xfrm>
            <a:off x="11271250" y="2835275"/>
            <a:ext cx="7537450" cy="6433304"/>
            <a:chOff x="11271250" y="2835275"/>
            <a:chExt cx="7537450" cy="6433304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AAC65720-5CBE-FA19-470E-B608249D7A11}"/>
                </a:ext>
              </a:extLst>
            </p:cNvPr>
            <p:cNvGrpSpPr/>
            <p:nvPr/>
          </p:nvGrpSpPr>
          <p:grpSpPr>
            <a:xfrm>
              <a:off x="11271250" y="2835275"/>
              <a:ext cx="7528167" cy="1785104"/>
              <a:chOff x="11271250" y="2835275"/>
              <a:chExt cx="7528167" cy="178510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A1711E-6F39-AC18-A3D4-F71A9B2D0161}"/>
                  </a:ext>
                </a:extLst>
              </p:cNvPr>
              <p:cNvSpPr txBox="1"/>
              <p:nvPr/>
            </p:nvSpPr>
            <p:spPr>
              <a:xfrm>
                <a:off x="12109450" y="2835275"/>
                <a:ext cx="6689967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  <a:t>Поддержка стандартов безопасности </a:t>
                </a:r>
                <a:br>
                  <a:rPr lang="en-US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</a:b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  <a:t>и охраны труда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Соответствие современным требованиям </a:t>
                </a:r>
                <a:br>
                  <a:rPr lang="en-US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</a:b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и стандартам безопасности, что может снизить ответственность владельцев объектов.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3FCF45E2-9EAF-58E3-0D94-DB73AD6E7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1250" y="2835275"/>
                <a:ext cx="533400" cy="533400"/>
              </a:xfrm>
              <a:prstGeom prst="rect">
                <a:avLst/>
              </a:prstGeom>
            </p:spPr>
          </p:pic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D558EC19-04BB-36AF-3782-F36DDBA7A399}"/>
                </a:ext>
              </a:extLst>
            </p:cNvPr>
            <p:cNvGrpSpPr/>
            <p:nvPr/>
          </p:nvGrpSpPr>
          <p:grpSpPr>
            <a:xfrm>
              <a:off x="11271250" y="5159375"/>
              <a:ext cx="7537450" cy="1785104"/>
              <a:chOff x="11271250" y="5159375"/>
              <a:chExt cx="7537450" cy="178510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5720DD0-8AA2-D188-0223-4E3A449D93A3}"/>
                  </a:ext>
                </a:extLst>
              </p:cNvPr>
              <p:cNvSpPr txBox="1"/>
              <p:nvPr/>
            </p:nvSpPr>
            <p:spPr>
              <a:xfrm>
                <a:off x="12109450" y="5159375"/>
                <a:ext cx="6699250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 Medium" pitchFamily="2" charset="0"/>
                  </a:rPr>
                  <a:t>Экономия энергии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Современные системы освещения могут быть энергоэффективными, что снижает затраты </a:t>
                </a:r>
                <a:br>
                  <a:rPr lang="en-US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</a:b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на электроэнергию и может быть решением </a:t>
                </a:r>
                <a:br>
                  <a:rPr lang="en-US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</a:br>
                <a:r>
                  <a:rPr lang="ru-RU" sz="2000" dirty="0">
                    <a:solidFill>
                      <a:srgbClr val="222831"/>
                    </a:solidFill>
                    <a:effectLst/>
                    <a:latin typeface="Montserrat" pitchFamily="2" charset="0"/>
                  </a:rPr>
                  <a:t>для устойчивого развития.</a:t>
                </a:r>
              </a:p>
            </p:txBody>
          </p: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85853A3A-A878-DAD3-EF96-E36386878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1250" y="5159375"/>
                <a:ext cx="533400" cy="533400"/>
              </a:xfrm>
              <a:prstGeom prst="rect">
                <a:avLst/>
              </a:prstGeom>
            </p:spPr>
          </p:pic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F46C9A36-A6A6-6D3F-58B3-5F17B79FBAEB}"/>
                </a:ext>
              </a:extLst>
            </p:cNvPr>
            <p:cNvGrpSpPr/>
            <p:nvPr/>
          </p:nvGrpSpPr>
          <p:grpSpPr>
            <a:xfrm>
              <a:off x="11271250" y="7483475"/>
              <a:ext cx="6927850" cy="1785104"/>
              <a:chOff x="11271250" y="7483475"/>
              <a:chExt cx="6927850" cy="1785104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2950750-074F-C572-F187-FD6015BDF87B}"/>
                  </a:ext>
                </a:extLst>
              </p:cNvPr>
              <p:cNvSpPr txBox="1"/>
              <p:nvPr/>
            </p:nvSpPr>
            <p:spPr>
              <a:xfrm>
                <a:off x="12109450" y="7483475"/>
                <a:ext cx="6089650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1154"/>
                  </a:spcAft>
                </a:pPr>
                <a:r>
                  <a:rPr lang="ru-RU" sz="2000" dirty="0">
                    <a:solidFill>
                      <a:srgbClr val="222831"/>
                    </a:solidFill>
                    <a:latin typeface="Montserrat Medium" pitchFamily="2" charset="0"/>
                  </a:rPr>
                  <a:t>Гибкость установки</a:t>
                </a:r>
              </a:p>
              <a:p>
                <a:pPr algn="l"/>
                <a:r>
                  <a:rPr lang="ru-RU" sz="2000" dirty="0">
                    <a:solidFill>
                      <a:srgbClr val="222831"/>
                    </a:solidFill>
                    <a:latin typeface="Montserrat" pitchFamily="2" charset="0"/>
                  </a:rPr>
                  <a:t>Световую демаркацию можно легко интегрировать в существующие системы безопасности и освещения, что упрощает процесс модернизации объектов.</a:t>
                </a:r>
              </a:p>
            </p:txBody>
          </p: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7FAB3D04-B0C3-4001-27DA-B8B45663D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1250" y="7483475"/>
                <a:ext cx="533400" cy="533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951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921CE-005A-238E-90EA-AD7394DA8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6C09C85-2B5D-E8D5-55DF-BB606BD6F170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7FD256-FCE2-018A-9EB6-050FCF7E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1B6107-6DF7-AFE4-0009-085E9C32275B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04FD8-C9A5-2BD2-8AE9-D97643138198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5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</a:t>
            </a:r>
            <a:r>
              <a:rPr lang="ru-RU" sz="1600" b="1" dirty="0">
                <a:solidFill>
                  <a:srgbClr val="9A9A9A"/>
                </a:solidFill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9A9A9A"/>
                </a:solidFill>
                <a:latin typeface="Montserrat SemiBold" pitchFamily="2" charset="0"/>
              </a:rPr>
              <a:t>6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3B6DD-AC1E-7A75-88D1-1596F871447B}"/>
              </a:ext>
            </a:extLst>
          </p:cNvPr>
          <p:cNvSpPr txBox="1"/>
          <p:nvPr/>
        </p:nvSpPr>
        <p:spPr>
          <a:xfrm>
            <a:off x="374650" y="1235075"/>
            <a:ext cx="108966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551"/>
              </a:lnSpc>
              <a:defRPr/>
            </a:pPr>
            <a:r>
              <a:rPr lang="ru-RU" sz="4000" dirty="0">
                <a:solidFill>
                  <a:srgbClr val="222831"/>
                </a:solidFill>
                <a:latin typeface="Montserrat Medium" pitchFamily="2" charset="0"/>
                <a:ea typeface="Montserrat SemiBold"/>
                <a:cs typeface="Montserrat SemiBold"/>
              </a:rPr>
              <a:t>Примеры демаркации</a:t>
            </a:r>
            <a:endParaRPr lang="en-US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77B0A-B99D-EEF3-1814-D91AF04F2FA9}"/>
              </a:ext>
            </a:extLst>
          </p:cNvPr>
          <p:cNvSpPr txBox="1"/>
          <p:nvPr/>
        </p:nvSpPr>
        <p:spPr>
          <a:xfrm>
            <a:off x="1060450" y="286921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effectLst/>
                <a:latin typeface="Montserrat" pitchFamily="2" charset="0"/>
              </a:rPr>
              <a:t>Демаркация при помощи ГОБО Проекторов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3" name="Рисунок 2" descr="Изображение выглядит как одежда, бетон, на открытом воздухе, Синий воротничок&#10;&#10;Автоматически созданное описание">
            <a:extLst>
              <a:ext uri="{FF2B5EF4-FFF2-40B4-BE49-F238E27FC236}">
                <a16:creationId xmlns:a16="http://schemas.microsoft.com/office/drawing/2014/main" id="{3D9B330A-5C5C-FD7F-D099-1D4222FF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4" r="1039" b="8513"/>
          <a:stretch/>
        </p:blipFill>
        <p:spPr bwMode="auto">
          <a:xfrm>
            <a:off x="10238519" y="3497304"/>
            <a:ext cx="4455011" cy="5940015"/>
          </a:xfrm>
          <a:prstGeom prst="roundRect">
            <a:avLst>
              <a:gd name="adj" fmla="val 4734"/>
            </a:avLst>
          </a:prstGeom>
        </p:spPr>
      </p:pic>
      <p:pic>
        <p:nvPicPr>
          <p:cNvPr id="4" name="Рисунок 3" descr="Изображение выглядит как земля, пол, в помещении, Напольное покрытие&#10;&#10;Автоматически созданное описание">
            <a:extLst>
              <a:ext uri="{FF2B5EF4-FFF2-40B4-BE49-F238E27FC236}">
                <a16:creationId xmlns:a16="http://schemas.microsoft.com/office/drawing/2014/main" id="{BB355682-F5EF-B748-AA30-DC022C3C82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125"/>
          <a:stretch/>
        </p:blipFill>
        <p:spPr bwMode="auto">
          <a:xfrm>
            <a:off x="374650" y="6866612"/>
            <a:ext cx="4247042" cy="2576097"/>
          </a:xfrm>
          <a:prstGeom prst="roundRect">
            <a:avLst>
              <a:gd name="adj" fmla="val 7587"/>
            </a:avLst>
          </a:prstGeom>
        </p:spPr>
      </p:pic>
      <p:pic>
        <p:nvPicPr>
          <p:cNvPr id="6" name="Рисунок 5" descr="Изображение выглядит как в помещении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1E8C2D98-04CE-5FC2-DB3B-2C31269EB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2" b="2982"/>
          <a:stretch/>
        </p:blipFill>
        <p:spPr bwMode="auto">
          <a:xfrm rot="5400000">
            <a:off x="14531937" y="4239806"/>
            <a:ext cx="5940014" cy="4455011"/>
          </a:xfrm>
          <a:prstGeom prst="roundRect">
            <a:avLst>
              <a:gd name="adj" fmla="val 4256"/>
            </a:avLst>
          </a:prstGeom>
        </p:spPr>
      </p:pic>
      <p:pic>
        <p:nvPicPr>
          <p:cNvPr id="7" name="Рисунок 6" descr="Изображение выглядит как текст, земля, Напольное покрыт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63386A0D-F876-1D69-2E2B-5846BE9CAF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1214"/>
          <a:stretch/>
        </p:blipFill>
        <p:spPr bwMode="auto">
          <a:xfrm>
            <a:off x="374650" y="3497304"/>
            <a:ext cx="4267200" cy="2866265"/>
          </a:xfrm>
          <a:prstGeom prst="roundRect">
            <a:avLst>
              <a:gd name="adj" fmla="val 7022"/>
            </a:avLst>
          </a:prstGeom>
        </p:spPr>
      </p:pic>
      <p:pic>
        <p:nvPicPr>
          <p:cNvPr id="10" name="Рисунок 9" descr="Изображение выглядит как лестница, в помещении, Композитный материал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C22BBD-B8E5-0156-7367-0CF419CEB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02600" y="3497304"/>
            <a:ext cx="4455011" cy="5940015"/>
          </a:xfrm>
          <a:prstGeom prst="roundRect">
            <a:avLst>
              <a:gd name="adj" fmla="val 4734"/>
            </a:avLst>
          </a:prstGeom>
        </p:spPr>
      </p:pic>
    </p:spTree>
    <p:extLst>
      <p:ext uri="{BB962C8B-B14F-4D97-AF65-F5344CB8AC3E}">
        <p14:creationId xmlns:p14="http://schemas.microsoft.com/office/powerpoint/2010/main" val="193440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94B32-D61D-D246-7813-A93F72EE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0A4427D-92F8-76E2-785E-57114EB789DB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DECCC07-CEF3-931A-F3FC-BA3832997DD9}"/>
              </a:ext>
            </a:extLst>
          </p:cNvPr>
          <p:cNvSpPr/>
          <p:nvPr/>
        </p:nvSpPr>
        <p:spPr>
          <a:xfrm>
            <a:off x="10177700" y="1298389"/>
            <a:ext cx="9507563" cy="9591330"/>
          </a:xfrm>
          <a:prstGeom prst="roundRect">
            <a:avLst>
              <a:gd name="adj" fmla="val 21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66BE051-9F14-77D8-BD4E-DBD355AA0310}"/>
              </a:ext>
            </a:extLst>
          </p:cNvPr>
          <p:cNvSpPr/>
          <p:nvPr/>
        </p:nvSpPr>
        <p:spPr>
          <a:xfrm>
            <a:off x="418833" y="835297"/>
            <a:ext cx="19266535" cy="5080"/>
          </a:xfrm>
          <a:custGeom>
            <a:avLst/>
            <a:gdLst/>
            <a:ahLst/>
            <a:cxnLst/>
            <a:rect l="l" t="t" r="r" b="b"/>
            <a:pathLst>
              <a:path w="19266535" h="5080">
                <a:moveTo>
                  <a:pt x="19266421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19266421" y="5080"/>
                </a:lnTo>
                <a:lnTo>
                  <a:pt x="19266421" y="2540"/>
                </a:lnTo>
                <a:lnTo>
                  <a:pt x="192664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724DB5-5C65-1BC9-01CF-E107C212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E4B43E-3957-53B6-EA1D-592A949BD510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02E5D068-00E9-FF09-B937-E7C728D35A22}"/>
              </a:ext>
            </a:extLst>
          </p:cNvPr>
          <p:cNvSpPr/>
          <p:nvPr/>
        </p:nvSpPr>
        <p:spPr bwMode="auto">
          <a:xfrm>
            <a:off x="15034827" y="8490140"/>
            <a:ext cx="4228254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en-US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ООО </a:t>
            </a:r>
            <a:r>
              <a:rPr lang="en-US" sz="2600" b="1" dirty="0" err="1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Умный</a:t>
            </a:r>
            <a:r>
              <a:rPr lang="en-US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 </a:t>
            </a:r>
            <a:r>
              <a:rPr lang="en-US" sz="2600" b="1" dirty="0" err="1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Сервис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15" name="7714922363  771401001  5137746139823">
            <a:extLst>
              <a:ext uri="{FF2B5EF4-FFF2-40B4-BE49-F238E27FC236}">
                <a16:creationId xmlns:a16="http://schemas.microsoft.com/office/drawing/2014/main" id="{E6C15781-0246-1D78-E3EE-DAFB41A5E265}"/>
              </a:ext>
            </a:extLst>
          </p:cNvPr>
          <p:cNvSpPr/>
          <p:nvPr/>
        </p:nvSpPr>
        <p:spPr bwMode="auto">
          <a:xfrm>
            <a:off x="15034826" y="9083675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ИНН 7714922363 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16" name="default_name">
            <a:extLst>
              <a:ext uri="{FF2B5EF4-FFF2-40B4-BE49-F238E27FC236}">
                <a16:creationId xmlns:a16="http://schemas.microsoft.com/office/drawing/2014/main" id="{FE1F6071-B316-5B57-6117-DB0B8AA01343}"/>
              </a:ext>
            </a:extLst>
          </p:cNvPr>
          <p:cNvSpPr/>
          <p:nvPr/>
        </p:nvSpPr>
        <p:spPr bwMode="auto">
          <a:xfrm>
            <a:off x="10661650" y="1945524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Телефоны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17" name="name_7 495 927-95-29">
            <a:extLst>
              <a:ext uri="{FF2B5EF4-FFF2-40B4-BE49-F238E27FC236}">
                <a16:creationId xmlns:a16="http://schemas.microsoft.com/office/drawing/2014/main" id="{55CFDC1C-0C2F-40F4-6C12-A3471280AE1E}"/>
              </a:ext>
            </a:extLst>
          </p:cNvPr>
          <p:cNvSpPr/>
          <p:nvPr/>
        </p:nvSpPr>
        <p:spPr bwMode="auto">
          <a:xfrm>
            <a:off x="10661650" y="2512997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 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(495) 927-95-29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2" name="name_7 495 927-95-29">
            <a:extLst>
              <a:ext uri="{FF2B5EF4-FFF2-40B4-BE49-F238E27FC236}">
                <a16:creationId xmlns:a16="http://schemas.microsoft.com/office/drawing/2014/main" id="{76274C60-817F-4432-55D5-8B68FDD6C972}"/>
              </a:ext>
            </a:extLst>
          </p:cNvPr>
          <p:cNvSpPr/>
          <p:nvPr/>
        </p:nvSpPr>
        <p:spPr bwMode="auto">
          <a:xfrm>
            <a:off x="10661650" y="3007445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 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(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800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) 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500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-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71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-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45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4" name="default_name">
            <a:extLst>
              <a:ext uri="{FF2B5EF4-FFF2-40B4-BE49-F238E27FC236}">
                <a16:creationId xmlns:a16="http://schemas.microsoft.com/office/drawing/2014/main" id="{0D1A47DE-9640-779A-A51E-4303C67B4321}"/>
              </a:ext>
            </a:extLst>
          </p:cNvPr>
          <p:cNvSpPr/>
          <p:nvPr/>
        </p:nvSpPr>
        <p:spPr bwMode="auto">
          <a:xfrm>
            <a:off x="15034827" y="1945524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Почта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25" name="name_7 495 927-95-29">
            <a:extLst>
              <a:ext uri="{FF2B5EF4-FFF2-40B4-BE49-F238E27FC236}">
                <a16:creationId xmlns:a16="http://schemas.microsoft.com/office/drawing/2014/main" id="{E10BDBC8-BDC5-388A-2BA9-E9A8F273C2A6}"/>
              </a:ext>
            </a:extLst>
          </p:cNvPr>
          <p:cNvSpPr/>
          <p:nvPr/>
        </p:nvSpPr>
        <p:spPr bwMode="auto">
          <a:xfrm>
            <a:off x="15034827" y="2512997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800" dirty="0" err="1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zakaz@umserv.ru</a:t>
            </a:r>
            <a:endParaRPr lang="en-US" sz="2800" dirty="0">
              <a:solidFill>
                <a:srgbClr val="222831"/>
              </a:solidFill>
              <a:latin typeface="Montserrat" pitchFamily="2" charset="0"/>
            </a:endParaRPr>
          </a:p>
          <a:p>
            <a:pPr>
              <a:lnSpc>
                <a:spcPts val="2319"/>
              </a:lnSpc>
              <a:defRPr/>
            </a:pP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6" name="default_name">
            <a:extLst>
              <a:ext uri="{FF2B5EF4-FFF2-40B4-BE49-F238E27FC236}">
                <a16:creationId xmlns:a16="http://schemas.microsoft.com/office/drawing/2014/main" id="{50D0E9D8-D2AD-8149-DFED-9D3AD3DDF743}"/>
              </a:ext>
            </a:extLst>
          </p:cNvPr>
          <p:cNvSpPr/>
          <p:nvPr/>
        </p:nvSpPr>
        <p:spPr bwMode="auto">
          <a:xfrm>
            <a:off x="10661650" y="4435475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Адрес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27" name="name_7 495 927-95-29">
            <a:extLst>
              <a:ext uri="{FF2B5EF4-FFF2-40B4-BE49-F238E27FC236}">
                <a16:creationId xmlns:a16="http://schemas.microsoft.com/office/drawing/2014/main" id="{0AC3BBB0-AAB6-B01E-80AB-EBF2DC0E77EE}"/>
              </a:ext>
            </a:extLst>
          </p:cNvPr>
          <p:cNvSpPr/>
          <p:nvPr/>
        </p:nvSpPr>
        <p:spPr bwMode="auto">
          <a:xfrm>
            <a:off x="10661650" y="4916782"/>
            <a:ext cx="5228708" cy="775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Офис: г. Москва, 3-я Песчаная улица, 2А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8" name="name_7 495 927-95-29">
            <a:extLst>
              <a:ext uri="{FF2B5EF4-FFF2-40B4-BE49-F238E27FC236}">
                <a16:creationId xmlns:a16="http://schemas.microsoft.com/office/drawing/2014/main" id="{F25C8A12-15F2-00AA-080F-91A41F8C66BF}"/>
              </a:ext>
            </a:extLst>
          </p:cNvPr>
          <p:cNvSpPr/>
          <p:nvPr/>
        </p:nvSpPr>
        <p:spPr bwMode="auto">
          <a:xfrm>
            <a:off x="10661650" y="5876059"/>
            <a:ext cx="6615508" cy="775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Сервис: г. Москва, 1-й Магистральный проезд, д. 11, стр. 5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9" name="7714922363  771401001  5137746139823">
            <a:extLst>
              <a:ext uri="{FF2B5EF4-FFF2-40B4-BE49-F238E27FC236}">
                <a16:creationId xmlns:a16="http://schemas.microsoft.com/office/drawing/2014/main" id="{18851FB2-D832-8402-5A97-3D6B79A6B4B4}"/>
              </a:ext>
            </a:extLst>
          </p:cNvPr>
          <p:cNvSpPr/>
          <p:nvPr/>
        </p:nvSpPr>
        <p:spPr bwMode="auto">
          <a:xfrm>
            <a:off x="15034826" y="9573350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КПП 771401001 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10" name="7714922363  771401001  5137746139823">
            <a:extLst>
              <a:ext uri="{FF2B5EF4-FFF2-40B4-BE49-F238E27FC236}">
                <a16:creationId xmlns:a16="http://schemas.microsoft.com/office/drawing/2014/main" id="{AAAF1D9B-0F21-340B-78B9-150E2BB5B4A0}"/>
              </a:ext>
            </a:extLst>
          </p:cNvPr>
          <p:cNvSpPr/>
          <p:nvPr/>
        </p:nvSpPr>
        <p:spPr bwMode="auto">
          <a:xfrm>
            <a:off x="15034826" y="10063025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ОГРН 5137746139823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99F098-41FB-E25F-F572-D5B89D77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50" y="7164403"/>
            <a:ext cx="3263900" cy="32639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0DFE50-841D-C5C1-D7DE-8118CC1B1FDE}"/>
              </a:ext>
            </a:extLst>
          </p:cNvPr>
          <p:cNvSpPr txBox="1"/>
          <p:nvPr/>
        </p:nvSpPr>
        <p:spPr>
          <a:xfrm>
            <a:off x="418833" y="1311275"/>
            <a:ext cx="100584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Умные решения для цифровой трансформации отраслей</a:t>
            </a:r>
            <a:endParaRPr lang="ru-RU" sz="35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1D2A5D6-7B03-CB9A-FED9-84890D3D4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0" y="9785894"/>
            <a:ext cx="6618669" cy="821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509D8-FE23-0AC8-8F11-542F4D339080}"/>
              </a:ext>
            </a:extLst>
          </p:cNvPr>
          <p:cNvSpPr txBox="1"/>
          <p:nvPr/>
        </p:nvSpPr>
        <p:spPr>
          <a:xfrm>
            <a:off x="1060450" y="286921"/>
            <a:ext cx="4998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effectLst/>
                <a:latin typeface="Montserrat" pitchFamily="2" charset="0"/>
              </a:rPr>
              <a:t>Демаркация при помощи ГОБО Проекторов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99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407</Words>
  <Application>Microsoft Macintosh PowerPoint</Application>
  <PresentationFormat>Произвольный</PresentationFormat>
  <Paragraphs>53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Montserrat SemiBold</vt:lpstr>
      <vt:lpstr>Montserrat Medium</vt:lpstr>
      <vt:lpstr>Montserrat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Виктория Тагинцева</cp:lastModifiedBy>
  <cp:revision>105</cp:revision>
  <dcterms:created xsi:type="dcterms:W3CDTF">2025-04-18T13:44:33Z</dcterms:created>
  <dcterms:modified xsi:type="dcterms:W3CDTF">2025-05-12T08:32:50Z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2025-04-18T00:00:00Z</vt:filetime>
  </property>
  <property fmtid="{D5CDD505-2E9C-101B-9397-08002B2CF9AE}" pid="3" name="LastSaved">
    <vt:filetime>2025-04-18T00:00:00Z</vt:filetime>
  </property>
</Properties>
</file>